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045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3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C1BBBBB-8D40-9344-A413-60990A94A5F9}" type="datetimeFigureOut">
              <a:rPr lang="en-US" smtClean="0"/>
              <a:pPr/>
              <a:t>2/8/11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BBBB-8D40-9344-A413-60990A94A5F9}" type="datetimeFigureOut">
              <a:rPr lang="en-US" smtClean="0"/>
              <a:pPr/>
              <a:t>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DB46-4744-1E4E-9492-A1FC40F6D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BBBB-8D40-9344-A413-60990A94A5F9}" type="datetimeFigureOut">
              <a:rPr lang="en-US" smtClean="0"/>
              <a:pPr/>
              <a:t>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DB46-4744-1E4E-9492-A1FC40F6D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C1BBBBB-8D40-9344-A413-60990A94A5F9}" type="datetimeFigureOut">
              <a:rPr lang="en-US" smtClean="0"/>
              <a:pPr/>
              <a:t>2/8/11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3CFDB46-4744-1E4E-9492-A1FC40F6D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med"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C1BBBBB-8D40-9344-A413-60990A94A5F9}" type="datetimeFigureOut">
              <a:rPr lang="en-US" smtClean="0"/>
              <a:pPr/>
              <a:t>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3CFDB46-4744-1E4E-9492-A1FC40F6D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BBBB-8D40-9344-A413-60990A94A5F9}" type="datetimeFigureOut">
              <a:rPr lang="en-US" smtClean="0"/>
              <a:pPr/>
              <a:t>2/8/11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DB46-4744-1E4E-9492-A1FC40F6D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BBBB-8D40-9344-A413-60990A94A5F9}" type="datetimeFigureOut">
              <a:rPr lang="en-US" smtClean="0"/>
              <a:pPr/>
              <a:t>2/8/11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DB46-4744-1E4E-9492-A1FC40F6D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med"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C1BBBBB-8D40-9344-A413-60990A94A5F9}" type="datetimeFigureOut">
              <a:rPr lang="en-US" smtClean="0"/>
              <a:pPr/>
              <a:t>2/8/11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3CFDB46-4744-1E4E-9492-A1FC40F6D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med"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BBBB-8D40-9344-A413-60990A94A5F9}" type="datetimeFigureOut">
              <a:rPr lang="en-US" smtClean="0"/>
              <a:pPr/>
              <a:t>2/8/11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DB46-4744-1E4E-9492-A1FC40F6D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C1BBBBB-8D40-9344-A413-60990A94A5F9}" type="datetimeFigureOut">
              <a:rPr lang="en-US" smtClean="0"/>
              <a:pPr/>
              <a:t>2/8/11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3CFDB46-4744-1E4E-9492-A1FC40F6D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C1BBBBB-8D40-9344-A413-60990A94A5F9}" type="datetimeFigureOut">
              <a:rPr lang="en-US" smtClean="0"/>
              <a:pPr/>
              <a:t>2/8/11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3CFDB46-4744-1E4E-9492-A1FC40F6D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med">
    <p:split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C1BBBBB-8D40-9344-A413-60990A94A5F9}" type="datetimeFigureOut">
              <a:rPr lang="en-US" smtClean="0"/>
              <a:pPr/>
              <a:t>2/8/11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3CFDB46-4744-1E4E-9492-A1FC40F6D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6" r:id="rId1"/>
    <p:sldLayoutId id="2147484047" r:id="rId2"/>
    <p:sldLayoutId id="2147484048" r:id="rId3"/>
    <p:sldLayoutId id="2147484049" r:id="rId4"/>
    <p:sldLayoutId id="2147484050" r:id="rId5"/>
    <p:sldLayoutId id="2147484051" r:id="rId6"/>
    <p:sldLayoutId id="2147484052" r:id="rId7"/>
    <p:sldLayoutId id="2147484053" r:id="rId8"/>
    <p:sldLayoutId id="2147484054" r:id="rId9"/>
    <p:sldLayoutId id="2147484055" r:id="rId10"/>
    <p:sldLayoutId id="2147484056" r:id="rId11"/>
  </p:sldLayoutIdLst>
  <p:transition spd="med">
    <p:split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6yT0Ua1YFtk&amp;feature=fvst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Bureau of Alcohol, Tobacco, Firearms, and Explosives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dirty="0" smtClean="0"/>
              <a:t>ATF</a:t>
            </a:r>
            <a:endParaRPr lang="en-US" sz="20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Created</a:t>
            </a:r>
            <a:r>
              <a:rPr lang="en-US" dirty="0" smtClean="0"/>
              <a:t> July 1, 1972, within Treasury Department</a:t>
            </a:r>
          </a:p>
          <a:p>
            <a:pPr>
              <a:buNone/>
            </a:pPr>
            <a:endParaRPr lang="en-US" sz="800" dirty="0" smtClean="0"/>
          </a:p>
          <a:p>
            <a:r>
              <a:rPr lang="en-US" dirty="0" smtClean="0"/>
              <a:t>January 24, 2003- Transferred </a:t>
            </a:r>
            <a:r>
              <a:rPr lang="en-US" dirty="0" smtClean="0"/>
              <a:t>under Homeland Security Bill to Department of Justice</a:t>
            </a:r>
          </a:p>
          <a:p>
            <a:pPr>
              <a:buNone/>
            </a:pPr>
            <a:endParaRPr lang="en-US" sz="800" dirty="0" smtClean="0"/>
          </a:p>
          <a:p>
            <a:r>
              <a:rPr lang="en-US" dirty="0" smtClean="0"/>
              <a:t>Law enforcement </a:t>
            </a:r>
            <a:r>
              <a:rPr lang="en-US" dirty="0" smtClean="0"/>
              <a:t>functions under Department </a:t>
            </a:r>
            <a:r>
              <a:rPr lang="en-US" dirty="0" smtClean="0"/>
              <a:t>of Justice</a:t>
            </a:r>
          </a:p>
          <a:p>
            <a:pPr>
              <a:buNone/>
            </a:pPr>
            <a:endParaRPr lang="en-US" sz="800" dirty="0" smtClean="0"/>
          </a:p>
          <a:p>
            <a:r>
              <a:rPr lang="en-US" dirty="0" smtClean="0"/>
              <a:t>Tax and trade functions- Treasury Department (Alcohol and Tobacco Tax and Trade Bureau)</a:t>
            </a:r>
          </a:p>
        </p:txBody>
      </p:sp>
    </p:spTree>
  </p:cSld>
  <p:clrMapOvr>
    <a:masterClrMapping/>
  </p:clrMapOvr>
  <mc:AlternateContent>
    <mc:Choice xmlns:mp="http://schemas.microsoft.com/office/mac/powerpoint/2008/main" Requires="mp">
      <mp:transition spd="med">
        <mp:cube/>
      </mp:transition>
    </mc:Choice>
    <mc:Fallback>
      <p:transition spd="med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Protect communities from</a:t>
            </a:r>
          </a:p>
          <a:p>
            <a:pPr lvl="1"/>
            <a:r>
              <a:rPr lang="en-US" dirty="0" smtClean="0"/>
              <a:t>Violent criminals</a:t>
            </a:r>
          </a:p>
          <a:p>
            <a:pPr lvl="1"/>
            <a:r>
              <a:rPr lang="en-US" dirty="0" smtClean="0"/>
              <a:t>Criminal organizations</a:t>
            </a:r>
          </a:p>
          <a:p>
            <a:pPr lvl="1"/>
            <a:r>
              <a:rPr lang="en-US" dirty="0" smtClean="0"/>
              <a:t>Illegal use and trafficking of firearms</a:t>
            </a:r>
          </a:p>
          <a:p>
            <a:pPr lvl="1"/>
            <a:r>
              <a:rPr lang="en-US" dirty="0" smtClean="0"/>
              <a:t>Illegal use and storage of explosives</a:t>
            </a:r>
          </a:p>
          <a:p>
            <a:pPr lvl="1"/>
            <a:r>
              <a:rPr lang="en-US" dirty="0" smtClean="0"/>
              <a:t>Acts of arson and bombing</a:t>
            </a:r>
          </a:p>
          <a:p>
            <a:pPr lvl="1"/>
            <a:r>
              <a:rPr lang="en-US" dirty="0" smtClean="0"/>
              <a:t>Acts of terrorism</a:t>
            </a:r>
          </a:p>
          <a:p>
            <a:pPr lvl="1"/>
            <a:r>
              <a:rPr lang="en-US" dirty="0" smtClean="0"/>
              <a:t>Illegal diversion of alcohol and tobacco </a:t>
            </a:r>
            <a:r>
              <a:rPr lang="en-US" dirty="0" smtClean="0"/>
              <a:t>products</a:t>
            </a:r>
          </a:p>
          <a:p>
            <a:pPr lvl="1">
              <a:buNone/>
            </a:pPr>
            <a:endParaRPr lang="en-US" sz="800" dirty="0" smtClean="0"/>
          </a:p>
          <a:p>
            <a:r>
              <a:rPr lang="en-US" dirty="0" smtClean="0"/>
              <a:t>Enforce laws</a:t>
            </a:r>
            <a:endParaRPr lang="en-US" sz="800" dirty="0" smtClean="0"/>
          </a:p>
          <a:p>
            <a:r>
              <a:rPr lang="en-US" dirty="0" smtClean="0"/>
              <a:t>Jurisdiction over pertinent agencies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15000" contrast="-15000"/>
          </a:blip>
          <a:stretch>
            <a:fillRect/>
          </a:stretch>
        </p:blipFill>
        <p:spPr>
          <a:xfrm>
            <a:off x="5740400" y="721783"/>
            <a:ext cx="2184400" cy="2197100"/>
          </a:xfrm>
          <a:prstGeom prst="rect">
            <a:avLst/>
          </a:prstGeom>
        </p:spPr>
      </p:pic>
    </p:spTree>
  </p:cSld>
  <p:clrMapOvr>
    <a:masterClrMapping/>
  </p:clrMapOvr>
  <mc:AlternateContent>
    <mc:Choice xmlns:mp="http://schemas.microsoft.com/office/mac/powerpoint/2008/main" Requires="mp">
      <mp:transition spd="med">
        <mp:cube dir="d"/>
      </mp:transition>
    </mc:Choice>
    <mc:Fallback>
      <p:transition spd="med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Led RAGE task force to assist in investigation and prosecution of Brandon Smith</a:t>
            </a:r>
          </a:p>
          <a:p>
            <a:endParaRPr lang="en-US" dirty="0" smtClean="0"/>
          </a:p>
          <a:p>
            <a:r>
              <a:rPr lang="en-US" dirty="0" smtClean="0"/>
              <a:t>Investigated Alexander </a:t>
            </a:r>
            <a:r>
              <a:rPr lang="en-US" dirty="0" err="1" smtClean="0"/>
              <a:t>Piggee</a:t>
            </a:r>
            <a:r>
              <a:rPr lang="en-US" dirty="0" smtClean="0"/>
              <a:t> arson case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9074" y="3579682"/>
            <a:ext cx="2773675" cy="2894270"/>
          </a:xfrm>
          <a:prstGeom prst="rect">
            <a:avLst/>
          </a:prstGeom>
        </p:spPr>
      </p:pic>
    </p:spTree>
  </p:cSld>
  <p:clrMapOvr>
    <a:masterClrMapping/>
  </p:clrMapOvr>
  <mc:AlternateContent>
    <mc:Choice xmlns:mp="http://schemas.microsoft.com/office/mac/powerpoint/2008/main" Requires="mp">
      <mp:transition spd="med">
        <mp:cube dir="r"/>
      </mp:transition>
    </mc:Choice>
    <mc:Fallback>
      <p:transition spd="med">
        <p:cover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Necessary?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688044" y="1600199"/>
            <a:ext cx="4966104" cy="5257801"/>
          </a:xfrm>
        </p:spPr>
        <p:txBody>
          <a:bodyPr>
            <a:normAutofit/>
          </a:bodyPr>
          <a:lstStyle/>
          <a:p>
            <a:r>
              <a:rPr lang="en-US" dirty="0" smtClean="0"/>
              <a:t>Prevents various acts of violence</a:t>
            </a:r>
          </a:p>
          <a:p>
            <a:r>
              <a:rPr lang="en-US" dirty="0" smtClean="0"/>
              <a:t>Regulates potential hazards</a:t>
            </a:r>
          </a:p>
          <a:p>
            <a:r>
              <a:rPr lang="en-US" dirty="0" smtClean="0"/>
              <a:t>Enforces laws concerning alcohol, tobacco, firearms, explosives</a:t>
            </a:r>
          </a:p>
          <a:p>
            <a:r>
              <a:rPr lang="en-US" dirty="0" smtClean="0"/>
              <a:t>Seeks justice for those who violate such laws</a:t>
            </a:r>
          </a:p>
          <a:p>
            <a:r>
              <a:rPr lang="en-US" dirty="0" smtClean="0"/>
              <a:t>Ensures safety and wellbeing of American people</a:t>
            </a:r>
          </a:p>
        </p:txBody>
      </p:sp>
      <p:pic>
        <p:nvPicPr>
          <p:cNvPr id="12" name="Content Placeholder 11" descr="yes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 t="-33333" b="-33333"/>
          <a:stretch>
            <a:fillRect/>
          </a:stretch>
        </p:blipFill>
        <p:spPr>
          <a:xfrm>
            <a:off x="231047" y="1600199"/>
            <a:ext cx="3242555" cy="4053194"/>
          </a:xfrm>
        </p:spPr>
      </p:pic>
    </p:spTree>
  </p:cSld>
  <p:clrMapOvr>
    <a:masterClrMapping/>
  </p:clrMapOvr>
  <mc:AlternateContent>
    <mc:Choice xmlns:mp="http://schemas.microsoft.com/office/mac/powerpoint/2008/main" Requires="mp">
      <mp:transition spd="med">
        <mp:cube dir="u"/>
      </mp:transition>
    </mc:Choice>
    <mc:Fallback>
      <p:transition spd="med">
        <p:cover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http://www.atf.gov/</a:t>
            </a: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://en.wikipedia.org/wiki/Bureau_of_Alcohol,_Tobacco,</a:t>
            </a:r>
            <a:r>
              <a:rPr lang="en-US" dirty="0" smtClean="0">
                <a:hlinkClick r:id="rId2"/>
              </a:rPr>
              <a:t>_Firearms_and_Explosives</a:t>
            </a:r>
          </a:p>
          <a:p>
            <a:r>
              <a:rPr lang="en-US" dirty="0" smtClean="0">
                <a:hlinkClick r:id="rId2"/>
              </a:rPr>
              <a:t>Google Images</a:t>
            </a:r>
          </a:p>
          <a:p>
            <a:pPr>
              <a:buNone/>
            </a:pPr>
            <a:endParaRPr lang="en-US" dirty="0" smtClean="0">
              <a:hlinkClick r:id="rId2"/>
            </a:endParaRPr>
          </a:p>
          <a:p>
            <a:pPr>
              <a:buNone/>
            </a:pPr>
            <a:r>
              <a:rPr lang="en-US" sz="2800" dirty="0" smtClean="0">
                <a:cs typeface="Century Schoolbook (Body)"/>
                <a:hlinkClick r:id="rId2"/>
              </a:rPr>
              <a:t>Video</a:t>
            </a: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://www.youtube.com/watch?v=6yT0Ua1YFtk&amp;feature=</a:t>
            </a:r>
            <a:r>
              <a:rPr lang="en-US" dirty="0" smtClean="0">
                <a:hlinkClick r:id="rId2"/>
              </a:rPr>
              <a:t>fvst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Oriel.thmx</Template>
  <TotalTime>510</TotalTime>
  <Words>192</Words>
  <Application>Microsoft Macintosh PowerPoint</Application>
  <PresentationFormat>On-screen Show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Oriel</vt:lpstr>
      <vt:lpstr>Bureau of Alcohol, Tobacco, Firearms, and Explosives</vt:lpstr>
      <vt:lpstr>History</vt:lpstr>
      <vt:lpstr>Mission</vt:lpstr>
      <vt:lpstr>Recent Action</vt:lpstr>
      <vt:lpstr>Necessary?</vt:lpstr>
      <vt:lpstr>Sources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Bureau of Alcohol, Tobacco, Firearms, and Explosives</dc:title>
  <dc:creator>Megan Gilbert</dc:creator>
  <cp:lastModifiedBy>Megan Gilbert</cp:lastModifiedBy>
  <cp:revision>5</cp:revision>
  <dcterms:created xsi:type="dcterms:W3CDTF">2011-02-08T19:16:09Z</dcterms:created>
  <dcterms:modified xsi:type="dcterms:W3CDTF">2011-02-09T03:26:27Z</dcterms:modified>
</cp:coreProperties>
</file>